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7" r:id="rId21"/>
    <p:sldId id="1238" r:id="rId22"/>
    <p:sldId id="1239" r:id="rId23"/>
    <p:sldId id="1240" r:id="rId24"/>
    <p:sldId id="1241" r:id="rId25"/>
    <p:sldId id="1242" r:id="rId26"/>
    <p:sldId id="1067" r:id="rId2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691" autoAdjust="0"/>
  </p:normalViewPr>
  <p:slideViewPr>
    <p:cSldViewPr>
      <p:cViewPr>
        <p:scale>
          <a:sx n="75" d="100"/>
          <a:sy n="75" d="100"/>
        </p:scale>
        <p:origin x="-72" y="-720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288132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/25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Abril 2020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a9e2Mz2uQP99o0QZzIB7jmLqISPDJBbl7iEhxZhGgmAWw9Q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  <a:endParaRPr lang="pt-PT" sz="3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Abril de 2020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0232" y="4077072"/>
            <a:ext cx="1669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6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2     2 0.06     0.06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8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1     3 0.03     0.09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9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3     6 0.09     0.18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10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8    14 0.24     0.42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11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6    20 0.18     0.61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12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4    24 0.12     0.73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13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4    28 0.12     0.85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14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1    29 0.03     0.88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15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3    32 0.09     0.97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17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1    33 0.03     1.00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03298" name="Picture 2" descr="C:\Users\joao.lopes\Documents\Projects\2020\2020.01.23_visita_estudo_IUT2019\media\barplot_colo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6301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04322" name="Picture 2" descr="C:\Users\joao.lopes\Documents\Projects\2020\2020.01.23_visita_estudo_IUT2019\media\boxplo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05346" name="Picture 2" descr="C:\Users\joao.lopes\Documents\Projects\2020\2020.01.23_visita_estudo_IUT2019\media\histogram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2106370" name="Picture 2" descr="C:\Users\joao.lopes\Documents\Projects\2020\2020.01.23_visita_estudo_IUT2019\media\barplot_cluste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2107394" name="Picture 2" descr="C:\Users\joao.lopes\Documents\Projects\2020\2020.01.23_visita_estudo_IUT2019\media\countplo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1092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2108418" name="Picture 2" descr="C:\Users\joao.lopes\Documents\Projects\2020\2020.01.23_visita_estudo_IUT2019\media\barplot_stack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AGE_FIRST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11.18  417.16    372.50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11.00  279.00    300.00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10.00  500.00    300.00</a:t>
            </a: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2.44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295.32    238.27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3.00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420.00    300.00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11.00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1029.00   1000.00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Residuals: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Min      1Q  Median      3Q     Max 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-395.10  -62.72  -14.54  127.81  434.75 </a:t>
            </a: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Intercept) 136.9020    57.4812   2.382   0.0243 *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0.6567     0.1187   5.532  6.5e-06 ***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179.2 on 28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R-squared:  0.5222,    Adjusted R-squared:  0.5051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 30.6 on 1 and 28 DF,  p-value: 6.5e-06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09442" name="Picture 2" descr="C:\Users\joao.lopes\Documents\Projects\2020\2020.01.23_visita_estudo_IUT2019\media\linear_regression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99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Fases da Operação Estatística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PRICE_NEW ~ PRICE + PLAY_PHONE,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Residuals: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Min      1Q  Median      3Q     Max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-436.11  -71.77  -18.74   90.85  398.19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49.5597    75.8010   0.654    0.519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0.6694     0.1152   5.813 3.47e-06 ***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PLAY_PHONETRUE 117.5265    69.2618   1.697    0.101  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173.5 on 27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R-squared:  0.5682,    Adjusted R-squared:  0.5362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17.77 on 2 and 27 DF,  p-value: 1.191e-05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10466" name="Picture 2" descr="C:\Users\joao.lopes\Documents\Projects\2020\2020.01.23_visita_estudo_IUT2019\media\linear_regression_multi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23" y="1268413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5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PLAY_PHONE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Deviance Residuals: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Min       1Q   Median       3Q      Max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-1.5947  -1.5504   0.8190   0.8253   0.8618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0.9522114  0.6946710   1.371    0.170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-0.0001392  0.0013528  -0.103    0.918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Null deviance: 37.351  on 30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deviance: 37.341  on 29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41.341</a:t>
            </a: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1.00 1.00  1.00</a:t>
            </a: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11490" name="Picture 2" descr="C:\Users\joao.lopes\Documents\Projects\2020\2020.01.23_visita_estudo_IUT2019\media\logistic_regression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2109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Call: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PLAY_PHONE ~ PRICE + SOCIALNET, family = "binomial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data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Deviance Residuals: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Min       1Q   Median       3Q      Max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-2.1465   0.4006   0.4553   0.6282   1.4812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  2.696793   1.132332   2.382   0.0172 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-0.001786   0.001658  -1.077   0.2815  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SOCIALNETTwitter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-1.869468   1.069673  -1.748   0.0805 .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Null deviance: 28.604  on 26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deviance: 24.375  on 24  degrees of freedom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30.375</a:t>
            </a:r>
          </a:p>
          <a:p>
            <a:pPr algn="just">
              <a:spcBef>
                <a:spcPts val="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OR 2.5% 97.5%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1.00 0.99  1.00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SOCIALNETTwitter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0.15 0.02  1.25</a:t>
            </a:r>
          </a:p>
        </p:txBody>
      </p:sp>
    </p:spTree>
    <p:extLst>
      <p:ext uri="{BB962C8B-B14F-4D97-AF65-F5344CB8AC3E}">
        <p14:creationId xmlns:p14="http://schemas.microsoft.com/office/powerpoint/2010/main" val="807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ao.lopes\Documents\Projects\2020\2020.01.23_escolas_OE-IUT2020\media\logistic_regression_multi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43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 smtClean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  <a:hlinkClick r:id="rId2"/>
              </a:rPr>
              <a:t>/</a:t>
            </a:r>
            <a:endParaRPr lang="pt-PT" sz="18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  <a:hlinkClick r:id="rId3"/>
              </a:rPr>
              <a:t>/</a:t>
            </a:r>
            <a:endParaRPr lang="en-US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Operação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Formatação, Validação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Gráficos,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M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edidas descritivas,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Análise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Difusão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 smtClean="0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OE/Difusão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Inquérito à Utilização do Telemóvel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  <a:hlinkClick r:id="rId4"/>
              </a:rPr>
              <a:t>/</a:t>
            </a:r>
            <a:endParaRPr lang="pt-PT" sz="22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01250" name="Picture 2" descr="C:\Users\joao.lopes\Documents\Projects\2020\2020.01.23_visita_estudo_IUT2019\media\piechart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76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2102274" name="Picture 2" descr="C:\Users\joao.lopes\Documents\Projects\2020\2020.01.23_visita_estudo_IUT2019\media\barplot_simpl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07" y="127134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64668</TotalTime>
  <Words>738</Words>
  <Application>Microsoft Office PowerPoint</Application>
  <PresentationFormat>On-screen Show (4:3)</PresentationFormat>
  <Paragraphs>203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Sollari Lopes</cp:lastModifiedBy>
  <cp:revision>2880</cp:revision>
  <dcterms:created xsi:type="dcterms:W3CDTF">2004-01-14T16:14:16Z</dcterms:created>
  <dcterms:modified xsi:type="dcterms:W3CDTF">2020-02-03T14:31:47Z</dcterms:modified>
</cp:coreProperties>
</file>